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674" y="2803883"/>
            <a:ext cx="10268465" cy="2443619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3100" dirty="0" smtClean="0"/>
              <a:t>Create </a:t>
            </a:r>
            <a:r>
              <a:rPr lang="en-US" sz="3100" dirty="0"/>
              <a:t>Your Own Government Activity</a:t>
            </a:r>
            <a:br>
              <a:rPr lang="en-US" sz="3100" dirty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>In this assignment you will be working </a:t>
            </a:r>
            <a:r>
              <a:rPr lang="en-US" sz="3100" dirty="0" smtClean="0"/>
              <a:t>to </a:t>
            </a:r>
            <a:r>
              <a:rPr lang="en-US" sz="3100" dirty="0"/>
              <a:t>create a made up country’s government.  You will choose a type of government for your country.  You will then create a project on your country’s government and present it to the class.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65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6951" y="609600"/>
            <a:ext cx="854263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sz="3600" b="1" dirty="0"/>
              <a:t>Government Types to Choose From:</a:t>
            </a:r>
            <a:endParaRPr lang="en-US" sz="3600" dirty="0"/>
          </a:p>
          <a:p>
            <a:r>
              <a:rPr lang="en-US" sz="3600" dirty="0"/>
              <a:t>Oligarchy</a:t>
            </a:r>
          </a:p>
          <a:p>
            <a:r>
              <a:rPr lang="en-US" sz="3600" dirty="0"/>
              <a:t>Absolute Monarchy</a:t>
            </a:r>
          </a:p>
          <a:p>
            <a:r>
              <a:rPr lang="en-US" sz="3600" dirty="0"/>
              <a:t>Totalitarian (a type of dictatorship)</a:t>
            </a:r>
          </a:p>
          <a:p>
            <a:r>
              <a:rPr lang="en-US" sz="3600" dirty="0"/>
              <a:t>Direct Democracy</a:t>
            </a:r>
          </a:p>
          <a:p>
            <a:r>
              <a:rPr lang="en-US" sz="3600" dirty="0"/>
              <a:t>Representative Democracy</a:t>
            </a:r>
          </a:p>
          <a:p>
            <a:r>
              <a:rPr lang="en-US" sz="3600" dirty="0"/>
              <a:t>Dictatorship</a:t>
            </a:r>
          </a:p>
          <a:p>
            <a:r>
              <a:rPr lang="en-US" sz="3600" dirty="0"/>
              <a:t>Theocracy</a:t>
            </a:r>
          </a:p>
          <a:p>
            <a:r>
              <a:rPr lang="en-US" sz="3600" dirty="0"/>
              <a:t>Constitutional Monarchy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58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1536" y="0"/>
            <a:ext cx="1019020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 smtClean="0"/>
              <a:t>Part </a:t>
            </a:r>
            <a:r>
              <a:rPr lang="en-US" sz="2800" b="1" dirty="0"/>
              <a:t>1</a:t>
            </a:r>
            <a:r>
              <a:rPr lang="en-US" sz="2800" b="1" dirty="0" smtClean="0"/>
              <a:t>: My Government Booklet</a:t>
            </a:r>
          </a:p>
          <a:p>
            <a:endParaRPr lang="en-US" sz="2800" dirty="0"/>
          </a:p>
          <a:p>
            <a:r>
              <a:rPr lang="en-US" sz="2800" dirty="0"/>
              <a:t>You will create a </a:t>
            </a:r>
            <a:r>
              <a:rPr lang="en-US" sz="2800" dirty="0" smtClean="0"/>
              <a:t>project booklet! On </a:t>
            </a:r>
            <a:r>
              <a:rPr lang="en-US" sz="2800" dirty="0"/>
              <a:t>this project you must include the </a:t>
            </a:r>
            <a:r>
              <a:rPr lang="en-US" sz="2800" dirty="0" smtClean="0"/>
              <a:t>following</a:t>
            </a:r>
          </a:p>
          <a:p>
            <a:r>
              <a:rPr lang="en-US" sz="2800" dirty="0" smtClean="0"/>
              <a:t>Front Page:   The </a:t>
            </a:r>
            <a:r>
              <a:rPr lang="en-US" sz="2800" dirty="0"/>
              <a:t>name of your </a:t>
            </a:r>
            <a:r>
              <a:rPr lang="en-US" sz="2800" dirty="0" smtClean="0"/>
              <a:t>country</a:t>
            </a:r>
          </a:p>
          <a:p>
            <a:endParaRPr lang="en-US" sz="2800" dirty="0"/>
          </a:p>
          <a:p>
            <a:r>
              <a:rPr lang="en-US" sz="2800" dirty="0" smtClean="0"/>
              <a:t>Page 1) The </a:t>
            </a:r>
            <a:r>
              <a:rPr lang="en-US" sz="2800" dirty="0"/>
              <a:t>country’s flag and reasoning behind </a:t>
            </a:r>
            <a:r>
              <a:rPr lang="en-US" sz="2800" dirty="0" smtClean="0"/>
              <a:t>it</a:t>
            </a:r>
          </a:p>
          <a:p>
            <a:endParaRPr lang="en-US" sz="2800" dirty="0"/>
          </a:p>
          <a:p>
            <a:r>
              <a:rPr lang="en-US" sz="2800" dirty="0" smtClean="0"/>
              <a:t>Page 2 What </a:t>
            </a:r>
            <a:r>
              <a:rPr lang="en-US" sz="2800" dirty="0"/>
              <a:t>type of government your country </a:t>
            </a:r>
            <a:r>
              <a:rPr lang="en-US" sz="2800" dirty="0" smtClean="0"/>
              <a:t>has?</a:t>
            </a:r>
          </a:p>
          <a:p>
            <a:endParaRPr lang="en-US" sz="2800" dirty="0"/>
          </a:p>
          <a:p>
            <a:r>
              <a:rPr lang="en-US" sz="2800" dirty="0" smtClean="0"/>
              <a:t>Page 2) The </a:t>
            </a:r>
            <a:r>
              <a:rPr lang="en-US" sz="2800" dirty="0"/>
              <a:t>definition of your government </a:t>
            </a:r>
            <a:r>
              <a:rPr lang="en-US" sz="2800" dirty="0" smtClean="0"/>
              <a:t>type</a:t>
            </a:r>
          </a:p>
          <a:p>
            <a:endParaRPr lang="en-US" sz="2800" dirty="0"/>
          </a:p>
          <a:p>
            <a:r>
              <a:rPr lang="en-US" sz="2800" dirty="0" smtClean="0"/>
              <a:t>Page 3) </a:t>
            </a:r>
            <a:r>
              <a:rPr lang="en-US" sz="2800" dirty="0"/>
              <a:t>How do leaders become leaders</a:t>
            </a:r>
            <a:r>
              <a:rPr lang="en-US" sz="2800" dirty="0" smtClean="0"/>
              <a:t>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6398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8939" y="1565190"/>
            <a:ext cx="1173068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Page 4) Who makes the decisions in the </a:t>
            </a:r>
            <a:r>
              <a:rPr lang="en-US" sz="3600" dirty="0" smtClean="0"/>
              <a:t>   </a:t>
            </a:r>
          </a:p>
          <a:p>
            <a:r>
              <a:rPr lang="en-US" sz="3600" dirty="0" smtClean="0"/>
              <a:t>               government?</a:t>
            </a:r>
          </a:p>
          <a:p>
            <a:endParaRPr lang="en-US" sz="3600" dirty="0"/>
          </a:p>
          <a:p>
            <a:r>
              <a:rPr lang="en-US" sz="3600" dirty="0"/>
              <a:t>Page 4 )Who holds power in this form of 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              government?</a:t>
            </a:r>
          </a:p>
          <a:p>
            <a:endParaRPr lang="en-US" sz="3600" dirty="0" smtClean="0"/>
          </a:p>
          <a:p>
            <a:r>
              <a:rPr lang="en-US" sz="3600" dirty="0"/>
              <a:t>Page 5) How does the government raise money?</a:t>
            </a:r>
          </a:p>
          <a:p>
            <a:endParaRPr lang="en-US" dirty="0"/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7770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3956" y="568411"/>
            <a:ext cx="990188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r>
              <a:rPr lang="en-US" sz="2800" dirty="0"/>
              <a:t>Page 6) 2 more characteristics or facts about your </a:t>
            </a:r>
            <a:r>
              <a:rPr lang="en-US" sz="2800" dirty="0" smtClean="0"/>
              <a:t>    </a:t>
            </a:r>
          </a:p>
          <a:p>
            <a:r>
              <a:rPr lang="en-US" sz="2800" dirty="0" smtClean="0"/>
              <a:t>              government.</a:t>
            </a:r>
          </a:p>
          <a:p>
            <a:endParaRPr lang="en-US" sz="2800" dirty="0"/>
          </a:p>
          <a:p>
            <a:r>
              <a:rPr lang="en-US" sz="2800" dirty="0"/>
              <a:t>Page 7) What is one benefit of your country’s </a:t>
            </a:r>
            <a:r>
              <a:rPr lang="en-US" sz="2800" dirty="0" smtClean="0"/>
              <a:t>   </a:t>
            </a:r>
          </a:p>
          <a:p>
            <a:r>
              <a:rPr lang="en-US" sz="2800" dirty="0" smtClean="0"/>
              <a:t>               government?</a:t>
            </a:r>
          </a:p>
          <a:p>
            <a:endParaRPr lang="en-US" sz="2800" dirty="0"/>
          </a:p>
          <a:p>
            <a:r>
              <a:rPr lang="en-US" sz="2800" dirty="0"/>
              <a:t>Page 7) What is one drawback of your county’s </a:t>
            </a:r>
            <a:r>
              <a:rPr lang="en-US" sz="2800" dirty="0" smtClean="0"/>
              <a:t>  </a:t>
            </a:r>
          </a:p>
          <a:p>
            <a:r>
              <a:rPr lang="en-US" sz="2800" dirty="0" smtClean="0"/>
              <a:t>               government?</a:t>
            </a:r>
          </a:p>
          <a:p>
            <a:endParaRPr lang="en-US" sz="2800" dirty="0"/>
          </a:p>
          <a:p>
            <a:r>
              <a:rPr lang="en-US" sz="2800" dirty="0"/>
              <a:t>*Make your booklet look creative, organized, neat, and polished.</a:t>
            </a:r>
          </a:p>
        </p:txBody>
      </p:sp>
    </p:spTree>
    <p:extLst>
      <p:ext uri="{BB962C8B-B14F-4D97-AF65-F5344CB8AC3E}">
        <p14:creationId xmlns:p14="http://schemas.microsoft.com/office/powerpoint/2010/main" val="95188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34745" y="1243914"/>
            <a:ext cx="875682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Part 2: </a:t>
            </a:r>
            <a:r>
              <a:rPr lang="en-US" sz="3600" b="1" dirty="0" smtClean="0"/>
              <a:t>Presentations</a:t>
            </a:r>
          </a:p>
          <a:p>
            <a:endParaRPr lang="en-US" sz="3600" dirty="0"/>
          </a:p>
          <a:p>
            <a:r>
              <a:rPr lang="en-US" sz="3600" dirty="0"/>
              <a:t>You will be presenting your country’s project to the class. </a:t>
            </a:r>
            <a:r>
              <a:rPr lang="en-US" sz="3600" dirty="0" smtClean="0"/>
              <a:t>The </a:t>
            </a:r>
            <a:r>
              <a:rPr lang="en-US" sz="3600" dirty="0"/>
              <a:t>class will be filling out a worksheet based on your presentation so be sure that you present all the information in your brochure.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23323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15</TotalTime>
  <Words>195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                                                 Create Your Own Government Activity  In this assignment you will be working to create a made up country’s government.  You will choose a type of government for your country.  You will then create a project on your country’s government and present it to the class.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Your Own Government Activity  In this assignment you will be working in an assigned group to create a made up country’s government.  You will choose a type of government for your country.  You will then create a project on your country’s government and present it to the class.</dc:title>
  <dc:creator>spencerpoovey</dc:creator>
  <cp:lastModifiedBy>spencerpoovey</cp:lastModifiedBy>
  <cp:revision>2</cp:revision>
  <dcterms:created xsi:type="dcterms:W3CDTF">2014-08-12T20:21:49Z</dcterms:created>
  <dcterms:modified xsi:type="dcterms:W3CDTF">2014-08-12T20:39:08Z</dcterms:modified>
</cp:coreProperties>
</file>